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257" r:id="rId6"/>
    <p:sldId id="144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hrani, Nazila" userId="0f608ba1-3703-400b-9f3a-5ce76cb08120" providerId="ADAL" clId="{1A871285-16A3-42D3-BCD8-8AF804EBC642}"/>
    <pc:docChg chg="custSel modSld">
      <pc:chgData name="Tehrani, Nazila" userId="0f608ba1-3703-400b-9f3a-5ce76cb08120" providerId="ADAL" clId="{1A871285-16A3-42D3-BCD8-8AF804EBC642}" dt="2022-09-12T13:33:32.335" v="21" actId="20577"/>
      <pc:docMkLst>
        <pc:docMk/>
      </pc:docMkLst>
      <pc:sldChg chg="modSp mod">
        <pc:chgData name="Tehrani, Nazila" userId="0f608ba1-3703-400b-9f3a-5ce76cb08120" providerId="ADAL" clId="{1A871285-16A3-42D3-BCD8-8AF804EBC642}" dt="2022-09-12T13:33:32.335" v="21" actId="20577"/>
        <pc:sldMkLst>
          <pc:docMk/>
          <pc:sldMk cId="2052239538" sldId="1444"/>
        </pc:sldMkLst>
        <pc:spChg chg="mod">
          <ac:chgData name="Tehrani, Nazila" userId="0f608ba1-3703-400b-9f3a-5ce76cb08120" providerId="ADAL" clId="{1A871285-16A3-42D3-BCD8-8AF804EBC642}" dt="2022-09-12T13:33:32.335" v="21" actId="20577"/>
          <ac:spMkLst>
            <pc:docMk/>
            <pc:sldMk cId="2052239538" sldId="1444"/>
            <ac:spMk id="6" creationId="{6144BEFD-1191-4FC0-8042-8AB430D2989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082C2-0736-4E0C-BB9B-F78B5563585F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91A19-D712-494E-9E31-8F9694D58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40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D22F3-E8DD-49E2-BA4E-B43685FC87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61088-C288-45D9-9C86-364B3A90A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2BB6C-B0A5-4F5D-B19E-6D155D3AA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9EE50-17F2-4682-99C9-7FAC9BD42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C1190-443F-4FEE-B954-9CEC08AB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6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EDD31-4B96-4919-A7D1-CBFD1D21D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51E5ED-839A-4DF6-823C-DC15A3A03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25F5E-082A-4BCC-B37A-0D0E6D80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F99D6-7FFC-4C31-AD0C-CB1328D35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BE638-7344-4365-85E8-33B2EF4D4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6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DFF41B-B6DE-4F70-9DCF-391639D1E8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35F73D-DCE6-497D-9431-719DD687C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3C87B-C4D7-4496-9DD7-61FC10623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F8558-E003-4D29-BCAA-A5C67E92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62AB8-0211-4CC3-83EF-92225C436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23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57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48149-1203-4946-B10D-6315C2CE6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18CCF-50AE-4900-AF71-FB96BC1E8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B5129-49ED-43B6-8B69-8141BB39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BB1FC-47E1-4DBE-86E1-0EAFA5AE8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3DCDB-F610-4E24-B28F-5ACE3D958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2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B873-A4D2-4768-9DC4-6C4A753BF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1052F-AADD-4180-AFBB-67E87DA60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2B2A9-BA37-4A61-9B5A-86BAA9C5C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40B16-4A8F-48F4-8F26-B4902401D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65C4C-5718-419B-8660-177F2D6D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4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A9C3C-0048-4949-8B55-06CE4EB67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AE73D-700C-4990-B9FD-B53CE0BF12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76369-892D-4CFE-A460-81C68EBC6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6F2C0-ACBA-4B09-92FE-3D684732A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0871D-94FB-4BC0-A4BC-4B76962A0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5348B-FA74-4160-89DA-EFB1ED4D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4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03C5E-BAA3-40E6-8F74-9F1329A49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C95D4-E2B4-46B1-A863-4C4E27C9A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593D1F-BF46-4CA9-97DD-10AAC7276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FF996B-BFC7-4059-98ED-F115E7098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373855-6292-499A-B44D-535F91B70F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6F8734-2659-4D51-B2F9-2A28F3E20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175B52-5823-447A-9CA8-2A9154C1E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CB214F-AFC6-4446-88D3-A41D3547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4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50825-2573-4D10-962F-E2F928169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694935-5FCC-4F99-B8B7-64270139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258AEB-6226-4CA5-8F78-F9CCF6261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20E529-0835-4316-93DF-AEAB639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6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A3DD0A-6FFD-4326-8762-F59767FBA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7C8840-4DE0-4FB3-92E5-950B5F0C6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5E85C-5E10-4F42-95AB-9EF4D4860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34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1586F-63F5-4871-B409-21C966AD1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CEB79-ADF1-431B-B01C-F9983EE2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9B2299-2D78-4693-B2D3-521CAAA96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E12A15-E406-46ED-8E4F-331F42003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8346F-F1BE-4894-B55F-6A0CD98F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77396-A99C-40EC-80F1-D761EE42B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A0AE8-2890-4E3B-9372-EF0C7266C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793C77-A2E1-4A0E-AB6D-82EE1D2A4A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8EAC1-19A8-4324-A018-9DCD7F59A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89A75-219C-4BC7-9ED2-DD3D64AB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4212D-1B57-488F-A5DC-448AAE614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CE9EB-0F1B-48DC-96E4-7291E55E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9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EAFCF7-4F9F-47E8-A643-DCC21DCAB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9AB07-2EA7-4928-B6E6-96A5C7B4A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B7DB1-6F9E-4FCB-A5B2-06B3BD7B65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47184-28C1-489B-821A-8225D7555F7A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D3136-7D1D-49AC-8FA1-CC5E547DA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C0772-765C-430E-A923-30F281955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41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10182778/1471686825/195423/slid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4"/>
            <a:ext cx="12192000" cy="68546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8EAFE-C9F4-4E8A-9E2E-5EADFE9BF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526AF-6B7D-4D29-90E5-C625A0883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Placeholder 8" descr="A picture containing text, indoor, computer, floor&#10;&#10;Description automatically generated">
            <a:extLst>
              <a:ext uri="{FF2B5EF4-FFF2-40B4-BE49-F238E27FC236}">
                <a16:creationId xmlns:a16="http://schemas.microsoft.com/office/drawing/2014/main" id="{8F150D99-E0FF-46D3-A177-B548F77FE1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2339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EFE074-B67A-46AD-A8F8-75CE7715A9BC}"/>
              </a:ext>
            </a:extLst>
          </p:cNvPr>
          <p:cNvSpPr/>
          <p:nvPr/>
        </p:nvSpPr>
        <p:spPr>
          <a:xfrm>
            <a:off x="20" y="-4559"/>
            <a:ext cx="12191980" cy="6857999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D4CA46-0EA9-43EE-A8E1-616D21309DD1}"/>
              </a:ext>
            </a:extLst>
          </p:cNvPr>
          <p:cNvSpPr/>
          <p:nvPr/>
        </p:nvSpPr>
        <p:spPr>
          <a:xfrm>
            <a:off x="-10" y="1324183"/>
            <a:ext cx="12192000" cy="2560849"/>
          </a:xfrm>
          <a:prstGeom prst="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509712-613A-4205-9A4F-D0654EBF9246}"/>
              </a:ext>
            </a:extLst>
          </p:cNvPr>
          <p:cNvSpPr txBox="1">
            <a:spLocks/>
          </p:cNvSpPr>
          <p:nvPr/>
        </p:nvSpPr>
        <p:spPr>
          <a:xfrm>
            <a:off x="1556709" y="1423690"/>
            <a:ext cx="9078562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100" b="1" dirty="0">
                <a:solidFill>
                  <a:schemeClr val="bg1"/>
                </a:solidFill>
              </a:rPr>
              <a:t>Introductory Remarks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E6AE2-5F2A-4D07-8E7A-7158AD79ED98}"/>
              </a:ext>
            </a:extLst>
          </p:cNvPr>
          <p:cNvSpPr/>
          <p:nvPr/>
        </p:nvSpPr>
        <p:spPr>
          <a:xfrm>
            <a:off x="-10" y="4441368"/>
            <a:ext cx="12192000" cy="1656773"/>
          </a:xfrm>
          <a:prstGeom prst="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144BEFD-1191-4FC0-8042-8AB430D29893}"/>
              </a:ext>
            </a:extLst>
          </p:cNvPr>
          <p:cNvSpPr txBox="1">
            <a:spLocks/>
          </p:cNvSpPr>
          <p:nvPr/>
        </p:nvSpPr>
        <p:spPr>
          <a:xfrm>
            <a:off x="1556709" y="4301305"/>
            <a:ext cx="9078562" cy="200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Dr. Teri Lalain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Deputy Division Director, Division </a:t>
            </a:r>
            <a:r>
              <a:rPr lang="en-US" b="1">
                <a:solidFill>
                  <a:schemeClr val="bg1"/>
                </a:solidFill>
              </a:rPr>
              <a:t>of Systems </a:t>
            </a:r>
            <a:r>
              <a:rPr lang="en-US" b="1" dirty="0">
                <a:solidFill>
                  <a:schemeClr val="bg1"/>
                </a:solidFill>
              </a:rPr>
              <a:t>Analysis,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Office of Nuclear Regulatory Research, NRC</a:t>
            </a:r>
          </a:p>
        </p:txBody>
      </p:sp>
    </p:spTree>
    <p:extLst>
      <p:ext uri="{BB962C8B-B14F-4D97-AF65-F5344CB8AC3E}">
        <p14:creationId xmlns:p14="http://schemas.microsoft.com/office/powerpoint/2010/main" val="2052239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1F3864"/>
      </a:dk1>
      <a:lt1>
        <a:sysClr val="window" lastClr="FFFFFF"/>
      </a:lt1>
      <a:dk2>
        <a:srgbClr val="1F3864"/>
      </a:dk2>
      <a:lt2>
        <a:srgbClr val="E7E6E6"/>
      </a:lt2>
      <a:accent1>
        <a:srgbClr val="1F3864"/>
      </a:accent1>
      <a:accent2>
        <a:srgbClr val="172A4B"/>
      </a:accent2>
      <a:accent3>
        <a:srgbClr val="7093D2"/>
      </a:accent3>
      <a:accent4>
        <a:srgbClr val="D9E2F3"/>
      </a:accent4>
      <a:accent5>
        <a:srgbClr val="5B9BD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8A11E5536904E8B3CDADABC5E6FF7" ma:contentTypeVersion="49" ma:contentTypeDescription="Create a new document." ma:contentTypeScope="" ma:versionID="7c467c00c86c56a8394b68c624034528">
  <xsd:schema xmlns:xsd="http://www.w3.org/2001/XMLSchema" xmlns:xs="http://www.w3.org/2001/XMLSchema" xmlns:p="http://schemas.microsoft.com/office/2006/metadata/properties" xmlns:ns1="http://schemas.microsoft.com/sharepoint/v3" xmlns:ns2="d4e282bb-1ef9-4cbd-a653-06682fc7ad56" xmlns:ns3="f66eb1e7-5645-48a6-8275-1193c294eee2" targetNamespace="http://schemas.microsoft.com/office/2006/metadata/properties" ma:root="true" ma:fieldsID="fd8da2e82c6453725db8b55fffb5cf92" ns1:_="" ns2:_="" ns3:_="">
    <xsd:import namespace="http://schemas.microsoft.com/sharepoint/v3"/>
    <xsd:import namespace="d4e282bb-1ef9-4cbd-a653-06682fc7ad56"/>
    <xsd:import namespace="f66eb1e7-5645-48a6-8275-1193c294eee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1:_ip_UnifiedCompliancePolicyProperties" minOccurs="0"/>
                <xsd:element ref="ns1:_ip_UnifiedCompliancePolicyUIAction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LengthInSeconds" minOccurs="0"/>
                <xsd:element ref="ns3:MediaServiceOCR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282bb-1ef9-4cbd-a653-06682fc7ad56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c245f192-72ad-4b3d-9862-8e4d38afaafc}" ma:internalName="TaxCatchAll" ma:showField="CatchAllData" ma:web="d4e282bb-1ef9-4cbd-a653-06682fc7ad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6eb1e7-5645-48a6-8275-1193c294eee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b36f26c1-4773-4e55-850a-517a34df12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dlc_DocId xmlns="d4e282bb-1ef9-4cbd-a653-06682fc7ad56">SW7CQMSE6RMX-1935151159-3810</_dlc_DocId>
    <_dlc_DocIdUrl xmlns="d4e282bb-1ef9-4cbd-a653-06682fc7ad56">
      <Url>https://usnrc.sharepoint.com/teams/RES-Accident-Analysis-Branch/_layouts/15/DocIdRedir.aspx?ID=SW7CQMSE6RMX-1935151159-3810</Url>
      <Description>SW7CQMSE6RMX-1935151159-3810</Description>
    </_dlc_DocIdUrl>
    <TaxCatchAll xmlns="d4e282bb-1ef9-4cbd-a653-06682fc7ad56" xsi:nil="true"/>
    <lcf76f155ced4ddcb4097134ff3c332f xmlns="f66eb1e7-5645-48a6-8275-1193c294eee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EC1591-B409-428A-9C9C-DE7374730A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9F9BFC-4243-46C9-B57F-BC93B116ECD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811A12E-0D39-49FF-AE36-87CD88056D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4e282bb-1ef9-4cbd-a653-06682fc7ad56"/>
    <ds:schemaRef ds:uri="f66eb1e7-5645-48a6-8275-1193c294ee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D8964C2-3356-4614-BD9D-FBA2F74A077D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elements/1.1/"/>
    <ds:schemaRef ds:uri="f66eb1e7-5645-48a6-8275-1193c294eee2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d4e282bb-1ef9-4cbd-a653-06682fc7ad56"/>
    <ds:schemaRef ds:uri="http://schemas.microsoft.com/sharepoint/v3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e8d01475-c3b5-436a-a065-5def4c64f52e}" enabled="0" method="" siteId="{e8d01475-c3b5-436a-a065-5def4c64f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3234</TotalTime>
  <Words>23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Messieres , Candace</dc:creator>
  <cp:lastModifiedBy>Tehrani, Nazila</cp:lastModifiedBy>
  <cp:revision>3</cp:revision>
  <dcterms:created xsi:type="dcterms:W3CDTF">2021-09-14T19:44:23Z</dcterms:created>
  <dcterms:modified xsi:type="dcterms:W3CDTF">2022-09-12T13:33:42Z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0x010100ACC8A11E5536904E8B3CDADABC5E6FF7</vt:lpwstr>
  </property>
  <property fmtid="{D5CDD505-2E9C-101B-9397-08002B2CF9AE}" pid="3" name="_dlc_DocIdItemGuid">
    <vt:lpwstr>7f187d50-b766-4d57-bd78-07927e4e1d52</vt:lpwstr>
  </property>
</Properties>
</file>